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1" r:id="rId1"/>
  </p:sldMasterIdLst>
  <p:sldIdLst>
    <p:sldId id="256" r:id="rId2"/>
    <p:sldId id="259" r:id="rId3"/>
    <p:sldId id="257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24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602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757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2940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60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36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9390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9190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13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1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9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621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504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6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838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18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9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9A688-A281-4EE4-A8BE-48CE4D5F6E52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139A2-B956-40B1-A2B9-0508F965E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100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2" r:id="rId1"/>
    <p:sldLayoutId id="2147483933" r:id="rId2"/>
    <p:sldLayoutId id="2147483934" r:id="rId3"/>
    <p:sldLayoutId id="2147483935" r:id="rId4"/>
    <p:sldLayoutId id="2147483936" r:id="rId5"/>
    <p:sldLayoutId id="2147483937" r:id="rId6"/>
    <p:sldLayoutId id="2147483938" r:id="rId7"/>
    <p:sldLayoutId id="2147483939" r:id="rId8"/>
    <p:sldLayoutId id="2147483940" r:id="rId9"/>
    <p:sldLayoutId id="2147483941" r:id="rId10"/>
    <p:sldLayoutId id="2147483942" r:id="rId11"/>
    <p:sldLayoutId id="2147483943" r:id="rId12"/>
    <p:sldLayoutId id="2147483944" r:id="rId13"/>
    <p:sldLayoutId id="2147483945" r:id="rId14"/>
    <p:sldLayoutId id="2147483946" r:id="rId15"/>
    <p:sldLayoutId id="2147483947" r:id="rId16"/>
    <p:sldLayoutId id="2147483948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AF4810D-3C97-4967-8E8F-918BB3ECD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352" y="535434"/>
            <a:ext cx="11159229" cy="6193841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    Hello!</a:t>
            </a:r>
          </a:p>
          <a:p>
            <a:pPr algn="ctr"/>
            <a:endParaRPr lang="en-US" sz="4400" b="1" dirty="0"/>
          </a:p>
          <a:p>
            <a:pPr algn="ctr"/>
            <a:r>
              <a:rPr lang="en-US" sz="4400" b="1" dirty="0"/>
              <a:t>I’m Nidhi Mathur</a:t>
            </a:r>
          </a:p>
          <a:p>
            <a:pPr algn="ctr"/>
            <a:endParaRPr lang="en-US" sz="4400" b="1" dirty="0"/>
          </a:p>
          <a:p>
            <a:pPr algn="ctr"/>
            <a:r>
              <a:rPr lang="en-US" sz="4400" b="1" dirty="0"/>
              <a:t>Front End Web Developer</a:t>
            </a:r>
          </a:p>
          <a:p>
            <a:pPr algn="ctr"/>
            <a:r>
              <a:rPr lang="en-US" sz="4400" b="1" dirty="0"/>
              <a:t>&amp;</a:t>
            </a:r>
          </a:p>
          <a:p>
            <a:pPr algn="ctr"/>
            <a:r>
              <a:rPr lang="en-US" sz="4400" b="1" dirty="0"/>
              <a:t>Graphic-Web Designer</a:t>
            </a:r>
          </a:p>
          <a:p>
            <a:endParaRPr lang="en-US" sz="4400" b="1" dirty="0"/>
          </a:p>
          <a:p>
            <a:endParaRPr lang="en-US" sz="3600" b="1" dirty="0"/>
          </a:p>
          <a:p>
            <a:endParaRPr lang="en-US" sz="3600" b="1" dirty="0"/>
          </a:p>
          <a:p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519474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D7B72-A95D-4DDA-9B01-7581CED87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12494"/>
            <a:ext cx="11381912" cy="40241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b="1" dirty="0"/>
              <a:t> </a:t>
            </a:r>
            <a:r>
              <a:rPr lang="en-US" sz="5400" b="1" dirty="0" err="1"/>
              <a:t>LetsGrowMore</a:t>
            </a:r>
            <a:r>
              <a:rPr lang="en-US" sz="5400" b="1" dirty="0"/>
              <a:t> (LGM) </a:t>
            </a:r>
            <a:endParaRPr lang="en-US" sz="1100" b="1" dirty="0"/>
          </a:p>
          <a:p>
            <a:pPr marL="0" indent="0" algn="ctr">
              <a:buNone/>
            </a:pPr>
            <a:endParaRPr lang="en-US" sz="1000" b="1" dirty="0"/>
          </a:p>
          <a:p>
            <a:pPr marL="0" indent="0">
              <a:buNone/>
            </a:pPr>
            <a:r>
              <a:rPr lang="en-US" sz="4000" b="1" dirty="0"/>
              <a:t> Virtual </a:t>
            </a:r>
          </a:p>
          <a:p>
            <a:pPr marL="0" indent="0">
              <a:buNone/>
            </a:pPr>
            <a:r>
              <a:rPr lang="en-US" sz="4000" b="1" dirty="0"/>
              <a:t> Internship</a:t>
            </a:r>
          </a:p>
          <a:p>
            <a:pPr marL="0" indent="0">
              <a:buNone/>
            </a:pPr>
            <a:r>
              <a:rPr lang="en-US" sz="4000" b="1" dirty="0"/>
              <a:t> Program (VIP)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A3C719-3F8F-45CB-AAD1-6F3E87C03E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850" y="1695634"/>
            <a:ext cx="8117150" cy="44565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A86D9C-17A7-4F3E-87DD-3FEAED54C7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8408"/>
            <a:ext cx="4003829" cy="415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339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CE9CA1-FECA-4F5C-8DF9-4C1195EAD9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81" y="415031"/>
            <a:ext cx="10399638" cy="6027938"/>
          </a:xfrm>
        </p:spPr>
      </p:pic>
    </p:spTree>
    <p:extLst>
      <p:ext uri="{BB962C8B-B14F-4D97-AF65-F5344CB8AC3E}">
        <p14:creationId xmlns:p14="http://schemas.microsoft.com/office/powerpoint/2010/main" val="707467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399F4E-EDBA-4BA8-A70E-7ABB7227F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84" y="533353"/>
            <a:ext cx="10295631" cy="579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443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89B985-3D3A-4AAC-83BE-B081A9AD4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968" y="0"/>
            <a:ext cx="16120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668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479971C-BC11-4FFF-A1BA-FAA185BED6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656" y="1838912"/>
            <a:ext cx="10944688" cy="3327892"/>
          </a:xfrm>
        </p:spPr>
        <p:txBody>
          <a:bodyPr>
            <a:noAutofit/>
          </a:bodyPr>
          <a:lstStyle/>
          <a:p>
            <a:pPr algn="ctr"/>
            <a:r>
              <a:rPr lang="en-US" sz="9600" b="1" i="1" dirty="0"/>
              <a:t>Thank you!</a:t>
            </a:r>
            <a:endParaRPr lang="en-US" sz="800" b="1" i="1" dirty="0"/>
          </a:p>
          <a:p>
            <a:pPr algn="ctr"/>
            <a:endParaRPr lang="en-US" sz="1200" b="1" i="1" dirty="0"/>
          </a:p>
          <a:p>
            <a:pPr algn="ctr"/>
            <a:r>
              <a:rPr lang="en-US" sz="4800" b="1" i="1" dirty="0"/>
              <a:t>Hope you all liked my project…</a:t>
            </a:r>
          </a:p>
        </p:txBody>
      </p:sp>
    </p:spTree>
    <p:extLst>
      <p:ext uri="{BB962C8B-B14F-4D97-AF65-F5344CB8AC3E}">
        <p14:creationId xmlns:p14="http://schemas.microsoft.com/office/powerpoint/2010/main" val="18149203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35</TotalTime>
  <Words>37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nidhi skr</dc:creator>
  <cp:lastModifiedBy>nidhi skr</cp:lastModifiedBy>
  <cp:revision>2</cp:revision>
  <dcterms:created xsi:type="dcterms:W3CDTF">2021-07-19T17:08:42Z</dcterms:created>
  <dcterms:modified xsi:type="dcterms:W3CDTF">2021-07-19T17:45:51Z</dcterms:modified>
</cp:coreProperties>
</file>

<file path=docProps/thumbnail.jpeg>
</file>